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69" r:id="rId2"/>
    <p:sldId id="266" r:id="rId3"/>
    <p:sldId id="267" r:id="rId4"/>
    <p:sldId id="261" r:id="rId5"/>
    <p:sldId id="262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0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8CDDE-1C8E-45BC-850E-662FF75F150E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8EC3B-B987-403D-BEDE-FE3B8796D9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47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8EC3B-B987-403D-BEDE-FE3B8796D9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590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3346704" cy="230425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572000" y="1268760"/>
            <a:ext cx="3597106" cy="681256"/>
          </a:xfrm>
        </p:spPr>
        <p:txBody>
          <a:bodyPr/>
          <a:lstStyle/>
          <a:p>
            <a:r>
              <a:rPr lang="ru-RU" sz="2000" dirty="0">
                <a:solidFill>
                  <a:srgbClr val="FF0000"/>
                </a:solidFill>
              </a:rPr>
              <a:t>Закончилась студенчества счастливая пора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Карьеру я построила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В детсадовском  быту.</a:t>
            </a:r>
          </a:p>
          <a:p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47864" y="5661247"/>
            <a:ext cx="5504399" cy="613525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PRO – </a:t>
            </a:r>
            <a:r>
              <a:rPr lang="ru-RU" sz="2400" dirty="0" smtClean="0">
                <a:solidFill>
                  <a:srgbClr val="FF0000"/>
                </a:solidFill>
              </a:rPr>
              <a:t>педагогического становления Шилоносова Т.В.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Вот и </a:t>
            </a:r>
            <a:r>
              <a:rPr lang="ru-RU" sz="2000" b="1" dirty="0" err="1">
                <a:solidFill>
                  <a:srgbClr val="FF0000"/>
                </a:solidFill>
              </a:rPr>
              <a:t>ВуЗ</a:t>
            </a:r>
            <a:r>
              <a:rPr lang="ru-RU" sz="2000" b="1" dirty="0">
                <a:solidFill>
                  <a:srgbClr val="FF0000"/>
                </a:solidFill>
              </a:rPr>
              <a:t> уже окончен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Сессии все позади</a:t>
            </a:r>
            <a:r>
              <a:rPr lang="ru-RU" sz="2000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 диплом уже получен,-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Взрослый путь лишь впереди!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689" y="1844824"/>
            <a:ext cx="2688569" cy="2017951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736304" cy="2048882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8493" y="1700808"/>
            <a:ext cx="2445313" cy="1834344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2057399" cy="2743200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2448272" cy="1834344"/>
          </a:xfrm>
          <a:prstGeom prst="rect">
            <a:avLst/>
          </a:prstGeom>
          <a:ln w="127000" cap="sq">
            <a:solidFill>
              <a:schemeClr val="accent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837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23" y="116632"/>
            <a:ext cx="3043409" cy="1258493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sz="2400" dirty="0" smtClean="0">
                <a:solidFill>
                  <a:srgbClr val="FF0000"/>
                </a:solidFill>
              </a:rPr>
              <a:t>Праздники в нашей группе.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8917">
            <a:off x="3346958" y="309980"/>
            <a:ext cx="2711422" cy="1796316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316200"/>
            <a:ext cx="2736304" cy="484910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Много праздников на свете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Всех не сосчитать!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Любят взрослые и дети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Вместе их встречать!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05633">
            <a:off x="3480850" y="4537491"/>
            <a:ext cx="2710145" cy="1795472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7726">
            <a:off x="3354745" y="2428040"/>
            <a:ext cx="2738004" cy="1813928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9996">
            <a:off x="6174692" y="2426973"/>
            <a:ext cx="2733337" cy="1815535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2678">
            <a:off x="6180089" y="330815"/>
            <a:ext cx="2722542" cy="1803456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653">
            <a:off x="6047318" y="4460569"/>
            <a:ext cx="2752692" cy="1829019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74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3274"/>
            <a:ext cx="3636085" cy="125849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Сделай выбор свой, дружок,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Выбирай себе кружок!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9547" y="1855184"/>
            <a:ext cx="3388660" cy="373405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Математика  у нас,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Нам ведь скоро в  первый класс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Мы на палочках считаем – Складываем, вычитаем…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Оказалось, я и Толя,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Ну, почти готовы к школе!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98267">
            <a:off x="3484318" y="262979"/>
            <a:ext cx="2670279" cy="2060627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859">
            <a:off x="6271583" y="265828"/>
            <a:ext cx="2718085" cy="2105021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2288">
            <a:off x="3319480" y="2911462"/>
            <a:ext cx="2873952" cy="2226399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9778">
            <a:off x="5935546" y="3256196"/>
            <a:ext cx="3028733" cy="2268248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09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188640"/>
            <a:ext cx="3275856" cy="1258493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Проект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«Читаем вместе»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6491">
            <a:off x="3270867" y="219853"/>
            <a:ext cx="2650381" cy="1987786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44824"/>
            <a:ext cx="3059832" cy="29523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Даже маленький ребенок,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Не умеющий читать,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Только выйдет из пеленок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Просит книжку показать!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4368">
            <a:off x="6309435" y="213842"/>
            <a:ext cx="2671202" cy="2003401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4996">
            <a:off x="3264875" y="2561684"/>
            <a:ext cx="2496277" cy="1872208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https://pp.userapi.com/c840337/v840337348/87f87/uVqfcHcnbS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1479">
            <a:off x="6350230" y="2564904"/>
            <a:ext cx="2496277" cy="1872208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778" y="4516961"/>
            <a:ext cx="2477590" cy="2174889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007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170822"/>
            <a:ext cx="2664296" cy="1169947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Мамин день-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веселый праздник!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1027">
            <a:off x="3082169" y="201737"/>
            <a:ext cx="2809966" cy="2107474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1" y="1484784"/>
            <a:ext cx="3096344" cy="41525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Будем слушаться, играть,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садике учиться.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Чтобы маме не грустить,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 нами веселиться!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0822"/>
            <a:ext cx="2663619" cy="1997714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6839">
            <a:off x="3275437" y="2665134"/>
            <a:ext cx="2885925" cy="1993092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7493">
            <a:off x="6242719" y="2425059"/>
            <a:ext cx="2719798" cy="2039848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3144" y="4474489"/>
            <a:ext cx="2938739" cy="2194871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5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129</Words>
  <Application>Microsoft Office PowerPoint</Application>
  <PresentationFormat>Экран (4:3)</PresentationFormat>
  <Paragraphs>37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PRO – педагогического становления Шилоносова Т.В.</vt:lpstr>
      <vt:lpstr>  Праздники в нашей группе.</vt:lpstr>
      <vt:lpstr>    Сделай выбор свой, дружок, Выбирай себе кружок!</vt:lpstr>
      <vt:lpstr> Проект  «Читаем вместе»</vt:lpstr>
      <vt:lpstr>      Мамин день- веселый праздник!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xxx</dc:creator>
  <cp:lastModifiedBy>User</cp:lastModifiedBy>
  <cp:revision>24</cp:revision>
  <dcterms:created xsi:type="dcterms:W3CDTF">2018-12-01T16:06:59Z</dcterms:created>
  <dcterms:modified xsi:type="dcterms:W3CDTF">2018-12-04T10:47:06Z</dcterms:modified>
</cp:coreProperties>
</file>